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688" autoAdjust="0"/>
    <p:restoredTop sz="94625" autoAdjust="0"/>
  </p:normalViewPr>
  <p:slideViewPr>
    <p:cSldViewPr snapToGrid="0">
      <p:cViewPr>
        <p:scale>
          <a:sx n="124" d="100"/>
          <a:sy n="124" d="100"/>
        </p:scale>
        <p:origin x="198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3601A-E2A9-4429-99F3-5110FCD1F7AB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54F137-D417-41C2-975C-0C8293EBB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148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4F137-D417-41C2-975C-0C8293EBB95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845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4F137-D417-41C2-975C-0C8293EBB95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825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4F137-D417-41C2-975C-0C8293EBB95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145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10418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10780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10935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10981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11642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11658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11834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11903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12034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12192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12211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12340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13121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13330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13613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13650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13986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13999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14069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14094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14219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14241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14535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14657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14742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14777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14812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15306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15607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15922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16017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16564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17189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17233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17514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18096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18300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18330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18450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18482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18718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19259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19266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19295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19689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19777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19942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19964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19986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4F137-D417-41C2-975C-0C8293EBB95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067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F57-3662-42A6-9CAE-9CB7EEA011D1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63D0-1475-4D2C-B162-AF2E8F1C5E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637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F57-3662-42A6-9CAE-9CB7EEA011D1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63D0-1475-4D2C-B162-AF2E8F1C5E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622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F57-3662-42A6-9CAE-9CB7EEA011D1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63D0-1475-4D2C-B162-AF2E8F1C5E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293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F57-3662-42A6-9CAE-9CB7EEA011D1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63D0-1475-4D2C-B162-AF2E8F1C5E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688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F57-3662-42A6-9CAE-9CB7EEA011D1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63D0-1475-4D2C-B162-AF2E8F1C5E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965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F57-3662-42A6-9CAE-9CB7EEA011D1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63D0-1475-4D2C-B162-AF2E8F1C5E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69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F57-3662-42A6-9CAE-9CB7EEA011D1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63D0-1475-4D2C-B162-AF2E8F1C5E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98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F57-3662-42A6-9CAE-9CB7EEA011D1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63D0-1475-4D2C-B162-AF2E8F1C5E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372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F57-3662-42A6-9CAE-9CB7EEA011D1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63D0-1475-4D2C-B162-AF2E8F1C5E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740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F57-3662-42A6-9CAE-9CB7EEA011D1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63D0-1475-4D2C-B162-AF2E8F1C5E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215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F57-3662-42A6-9CAE-9CB7EEA011D1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63D0-1475-4D2C-B162-AF2E8F1C5E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490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F2F57-3662-42A6-9CAE-9CB7EEA011D1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063D0-1475-4D2C-B162-AF2E8F1C5E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648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272" y="3535810"/>
            <a:ext cx="2380304" cy="14876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772" y="3641870"/>
            <a:ext cx="6172017" cy="20817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843" y="2184640"/>
            <a:ext cx="2132094" cy="34059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7772" y="575536"/>
            <a:ext cx="3691805" cy="17813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3119" y="521959"/>
            <a:ext cx="2374061" cy="15162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2874" y="2029400"/>
            <a:ext cx="2369215" cy="15064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7180" y="521959"/>
            <a:ext cx="2375213" cy="151022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2272" y="2029401"/>
            <a:ext cx="2354186" cy="148928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939895">
            <a:off x="6578133" y="1672760"/>
            <a:ext cx="174872" cy="283576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248027" y="1653401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B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729514" y="193081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581044" y="16483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231997" y="3149357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593285" y="3135742"/>
            <a:ext cx="27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59124" y="2865061"/>
            <a:ext cx="1120309" cy="74929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939895">
            <a:off x="4466491" y="3394022"/>
            <a:ext cx="174872" cy="28357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4986" y="1081791"/>
            <a:ext cx="1030090" cy="705802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939895">
            <a:off x="2717832" y="1622854"/>
            <a:ext cx="174872" cy="283576"/>
          </a:xfrm>
          <a:prstGeom prst="rect">
            <a:avLst/>
          </a:prstGeom>
        </p:spPr>
      </p:pic>
      <p:cxnSp>
        <p:nvCxnSpPr>
          <p:cNvPr id="39" name="直接连接符 38"/>
          <p:cNvCxnSpPr/>
          <p:nvPr/>
        </p:nvCxnSpPr>
        <p:spPr>
          <a:xfrm>
            <a:off x="3230999" y="503693"/>
            <a:ext cx="0" cy="521989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9581044" y="467273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F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62" name="直接连接符 61"/>
          <p:cNvCxnSpPr/>
          <p:nvPr/>
        </p:nvCxnSpPr>
        <p:spPr>
          <a:xfrm flipV="1">
            <a:off x="3345062" y="2679874"/>
            <a:ext cx="3793749" cy="1035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4570307" y="332040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FF0000"/>
                </a:solidFill>
              </a:rPr>
              <a:t>点击切换状态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3362797" y="3641870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G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3233319" y="525700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H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1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962" y="1476375"/>
            <a:ext cx="51720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9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28" y="218797"/>
            <a:ext cx="4078300" cy="29931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99" y="218797"/>
            <a:ext cx="3959199" cy="30797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755" y="239218"/>
            <a:ext cx="3865930" cy="30388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271" y="3446931"/>
            <a:ext cx="4499295" cy="19970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8894" y="3253099"/>
            <a:ext cx="3458957" cy="233933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697624" y="2382997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room1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3688947" y="2157082"/>
            <a:ext cx="773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签到处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287077" y="1937093"/>
            <a:ext cx="1163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 smtClean="0"/>
              <a:t>展厅、海报区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768373" y="1716795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餐厅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688947" y="2596834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room2</a:t>
            </a:r>
            <a:endParaRPr lang="zh-CN" altLang="en-US" sz="1400" dirty="0"/>
          </a:p>
        </p:txBody>
      </p:sp>
      <p:sp>
        <p:nvSpPr>
          <p:cNvPr id="25" name="文本框 24"/>
          <p:cNvSpPr txBox="1"/>
          <p:nvPr/>
        </p:nvSpPr>
        <p:spPr>
          <a:xfrm>
            <a:off x="3602413" y="2807195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 smtClean="0"/>
              <a:t>各分</a:t>
            </a:r>
            <a:r>
              <a:rPr lang="zh-CN" altLang="en-US" dirty="0"/>
              <a:t>会场</a:t>
            </a:r>
            <a:endParaRPr lang="zh-CN" altLang="en-US" sz="1400" dirty="0"/>
          </a:p>
        </p:txBody>
      </p:sp>
      <p:sp>
        <p:nvSpPr>
          <p:cNvPr id="26" name="文本框 25"/>
          <p:cNvSpPr txBox="1"/>
          <p:nvPr/>
        </p:nvSpPr>
        <p:spPr>
          <a:xfrm>
            <a:off x="3643595" y="3031215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主</a:t>
            </a:r>
            <a:r>
              <a:rPr lang="zh-CN" altLang="en-US" dirty="0" smtClean="0"/>
              <a:t>会场</a:t>
            </a:r>
            <a:endParaRPr lang="zh-CN" altLang="en-US" sz="1400" dirty="0"/>
          </a:p>
        </p:txBody>
      </p:sp>
      <p:sp>
        <p:nvSpPr>
          <p:cNvPr id="27" name="椭圆 26"/>
          <p:cNvSpPr/>
          <p:nvPr/>
        </p:nvSpPr>
        <p:spPr>
          <a:xfrm>
            <a:off x="276624" y="942447"/>
            <a:ext cx="560935" cy="340787"/>
          </a:xfrm>
          <a:prstGeom prst="ellipse">
            <a:avLst/>
          </a:prstGeom>
          <a:noFill/>
          <a:ln w="3175">
            <a:solidFill>
              <a:srgbClr val="00206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6837508" y="3615210"/>
            <a:ext cx="560935" cy="340787"/>
          </a:xfrm>
          <a:prstGeom prst="ellipse">
            <a:avLst/>
          </a:prstGeom>
          <a:noFill/>
          <a:ln w="3175">
            <a:solidFill>
              <a:srgbClr val="00206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-87108" y="1497049"/>
            <a:ext cx="1288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u="sng" dirty="0" smtClean="0">
                <a:solidFill>
                  <a:srgbClr val="FF0000"/>
                </a:solidFill>
              </a:rPr>
              <a:t>8:23 – 11:15</a:t>
            </a:r>
            <a:endParaRPr lang="zh-CN" altLang="en-US" sz="1100" b="1" u="sng" dirty="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106361" y="1417085"/>
            <a:ext cx="1288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u="sng" dirty="0" smtClean="0">
                <a:solidFill>
                  <a:srgbClr val="FF0000"/>
                </a:solidFill>
              </a:rPr>
              <a:t>10:36 – 14:40</a:t>
            </a:r>
            <a:endParaRPr lang="zh-CN" altLang="en-US" sz="1100" b="1" u="sng" dirty="0">
              <a:solidFill>
                <a:srgbClr val="FF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097497" y="1453724"/>
            <a:ext cx="1288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u="sng" dirty="0" smtClean="0">
                <a:solidFill>
                  <a:srgbClr val="FF0000"/>
                </a:solidFill>
              </a:rPr>
              <a:t>13:36 – 17:15</a:t>
            </a:r>
            <a:endParaRPr lang="zh-CN" altLang="en-US" sz="1100" b="1" u="sng" dirty="0">
              <a:solidFill>
                <a:srgbClr val="FF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481460" y="5193031"/>
            <a:ext cx="1288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u="sng" dirty="0" smtClean="0">
                <a:solidFill>
                  <a:srgbClr val="FF0000"/>
                </a:solidFill>
              </a:rPr>
              <a:t>Day3 9:00 – 13:15</a:t>
            </a:r>
            <a:endParaRPr lang="zh-CN" altLang="en-US" sz="1100" b="1" u="sng" dirty="0">
              <a:solidFill>
                <a:srgbClr val="FF000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463321" y="3541117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Day 1</a:t>
            </a:r>
            <a:endParaRPr lang="zh-CN" altLang="en-US" sz="1400" dirty="0"/>
          </a:p>
        </p:txBody>
      </p:sp>
      <p:sp>
        <p:nvSpPr>
          <p:cNvPr id="34" name="文本框 33"/>
          <p:cNvSpPr txBox="1"/>
          <p:nvPr/>
        </p:nvSpPr>
        <p:spPr>
          <a:xfrm>
            <a:off x="1621479" y="4462266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Day 2</a:t>
            </a:r>
            <a:endParaRPr lang="zh-CN" altLang="en-US" sz="1400" dirty="0"/>
          </a:p>
        </p:txBody>
      </p:sp>
      <p:sp>
        <p:nvSpPr>
          <p:cNvPr id="35" name="文本框 34"/>
          <p:cNvSpPr txBox="1"/>
          <p:nvPr/>
        </p:nvSpPr>
        <p:spPr>
          <a:xfrm>
            <a:off x="2808766" y="5109894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Day 3</a:t>
            </a:r>
            <a:endParaRPr lang="zh-CN" altLang="en-US" sz="1400" dirty="0"/>
          </a:p>
        </p:txBody>
      </p:sp>
      <p:sp>
        <p:nvSpPr>
          <p:cNvPr id="36" name="文本框 35"/>
          <p:cNvSpPr txBox="1"/>
          <p:nvPr/>
        </p:nvSpPr>
        <p:spPr>
          <a:xfrm>
            <a:off x="4523776" y="4706561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172</a:t>
            </a:r>
            <a:r>
              <a:rPr lang="zh-CN" altLang="en-US" dirty="0" smtClean="0"/>
              <a:t>人</a:t>
            </a:r>
            <a:endParaRPr lang="zh-CN" altLang="en-US" sz="1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3271532" y="4095900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272</a:t>
            </a:r>
            <a:r>
              <a:rPr lang="zh-CN" altLang="en-US" dirty="0" smtClean="0"/>
              <a:t>人</a:t>
            </a:r>
            <a:endParaRPr lang="zh-CN" altLang="en-US" sz="1400" dirty="0"/>
          </a:p>
        </p:txBody>
      </p:sp>
      <p:sp>
        <p:nvSpPr>
          <p:cNvPr id="38" name="文本框 37"/>
          <p:cNvSpPr txBox="1"/>
          <p:nvPr/>
        </p:nvSpPr>
        <p:spPr>
          <a:xfrm>
            <a:off x="165628" y="177623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300241" y="18860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B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260754" y="18857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632019" y="322882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639271" y="3436309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98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590" y="580585"/>
            <a:ext cx="4000614" cy="31367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5" y="580585"/>
            <a:ext cx="4011065" cy="31367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312" y="580585"/>
            <a:ext cx="4011957" cy="31367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344" y="3822846"/>
            <a:ext cx="3079037" cy="193942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7747" y="3819590"/>
            <a:ext cx="5656769" cy="1942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2736" y="4595050"/>
            <a:ext cx="1001014" cy="68900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4525" y="525447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96989" y="525447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B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12079" y="525447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5090" y="3772459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43483" y="383480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F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7239" y="2755419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room4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54673" y="2566533"/>
            <a:ext cx="773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签到处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83140" y="2322509"/>
            <a:ext cx="1163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 smtClean="0"/>
              <a:t>展厅、海报区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6371" y="2094784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餐厅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20674" y="2983144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en-US" altLang="zh-CN" dirty="0"/>
              <a:t>r</a:t>
            </a:r>
            <a:r>
              <a:rPr lang="en-US" altLang="zh-CN" dirty="0" smtClean="0"/>
              <a:t>oom1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</a:t>
            </a:r>
            <a:endParaRPr lang="zh-CN" altLang="en-US" sz="1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171242" y="3221304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 smtClean="0"/>
              <a:t>各分</a:t>
            </a:r>
            <a:r>
              <a:rPr lang="zh-CN" altLang="en-US" dirty="0"/>
              <a:t>会场</a:t>
            </a:r>
            <a:endParaRPr lang="zh-CN" altLang="en-US" sz="1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104614" y="3458288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主</a:t>
            </a:r>
            <a:r>
              <a:rPr lang="zh-CN" altLang="en-US" dirty="0" smtClean="0"/>
              <a:t>会场</a:t>
            </a:r>
            <a:endParaRPr lang="zh-CN" altLang="en-US" sz="1400" dirty="0"/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3964676" y="5001027"/>
            <a:ext cx="561220" cy="1"/>
          </a:xfrm>
          <a:prstGeom prst="straightConnector1">
            <a:avLst/>
          </a:prstGeom>
          <a:ln w="952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5690787" y="5001026"/>
            <a:ext cx="561220" cy="1"/>
          </a:xfrm>
          <a:prstGeom prst="straightConnector1">
            <a:avLst/>
          </a:prstGeom>
          <a:ln w="952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-122171" y="1814588"/>
            <a:ext cx="1288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u="sng" dirty="0" smtClean="0">
                <a:solidFill>
                  <a:srgbClr val="FF0000"/>
                </a:solidFill>
              </a:rPr>
              <a:t>7:45 – 11:33</a:t>
            </a:r>
            <a:endParaRPr lang="zh-CN" altLang="en-US" sz="1100" b="1" u="sng" dirty="0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877551" y="1811350"/>
            <a:ext cx="1288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u="sng" dirty="0" smtClean="0">
                <a:solidFill>
                  <a:srgbClr val="FF0000"/>
                </a:solidFill>
              </a:rPr>
              <a:t>10:17 – 13:47</a:t>
            </a:r>
            <a:endParaRPr lang="zh-CN" altLang="en-US" sz="1100" b="1" u="sng" dirty="0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871892" y="1815089"/>
            <a:ext cx="1288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u="sng" dirty="0" smtClean="0">
                <a:solidFill>
                  <a:srgbClr val="FF0000"/>
                </a:solidFill>
              </a:rPr>
              <a:t>13:04 – 17:04</a:t>
            </a:r>
            <a:endParaRPr lang="zh-CN" altLang="en-US" sz="11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21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13" y="0"/>
            <a:ext cx="8702207" cy="30024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12" y="3002435"/>
            <a:ext cx="8702207" cy="2969966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2227584" y="1728908"/>
            <a:ext cx="1622116" cy="517581"/>
          </a:xfrm>
          <a:prstGeom prst="ellipse">
            <a:avLst/>
          </a:prstGeom>
          <a:noFill/>
          <a:ln w="3175">
            <a:solidFill>
              <a:srgbClr val="00206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5400000">
            <a:off x="2779851" y="1092145"/>
            <a:ext cx="1622116" cy="517581"/>
          </a:xfrm>
          <a:prstGeom prst="ellipse">
            <a:avLst/>
          </a:prstGeom>
          <a:noFill/>
          <a:ln w="3175">
            <a:solidFill>
              <a:srgbClr val="00206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432011" y="4731343"/>
            <a:ext cx="1622116" cy="517581"/>
          </a:xfrm>
          <a:prstGeom prst="ellipse">
            <a:avLst/>
          </a:prstGeom>
          <a:noFill/>
          <a:ln w="3175">
            <a:solidFill>
              <a:srgbClr val="00206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765261" y="3490244"/>
            <a:ext cx="616789" cy="536274"/>
          </a:xfrm>
          <a:prstGeom prst="ellipse">
            <a:avLst/>
          </a:prstGeom>
          <a:noFill/>
          <a:ln w="3175">
            <a:solidFill>
              <a:srgbClr val="00206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174616" y="3460396"/>
            <a:ext cx="616789" cy="536274"/>
          </a:xfrm>
          <a:prstGeom prst="ellipse">
            <a:avLst/>
          </a:prstGeom>
          <a:noFill/>
          <a:ln w="3175">
            <a:solidFill>
              <a:srgbClr val="00206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60935" y="79773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0935" y="307680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B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圆角右箭头 13"/>
          <p:cNvSpPr/>
          <p:nvPr/>
        </p:nvSpPr>
        <p:spPr>
          <a:xfrm rot="5400000" flipH="1">
            <a:off x="2695614" y="843520"/>
            <a:ext cx="1010470" cy="2084439"/>
          </a:xfrm>
          <a:prstGeom prst="bentArrow">
            <a:avLst>
              <a:gd name="adj1" fmla="val 9031"/>
              <a:gd name="adj2" fmla="val 12072"/>
              <a:gd name="adj3" fmla="val 25000"/>
              <a:gd name="adj4" fmla="val 43750"/>
            </a:avLst>
          </a:prstGeom>
          <a:solidFill>
            <a:schemeClr val="accent3">
              <a:lumMod val="7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圆角右箭头 14"/>
          <p:cNvSpPr/>
          <p:nvPr/>
        </p:nvSpPr>
        <p:spPr>
          <a:xfrm rot="10800000" flipH="1" flipV="1">
            <a:off x="1590595" y="192101"/>
            <a:ext cx="1741523" cy="1352260"/>
          </a:xfrm>
          <a:prstGeom prst="bentArrow">
            <a:avLst>
              <a:gd name="adj1" fmla="val 5053"/>
              <a:gd name="adj2" fmla="val 11220"/>
              <a:gd name="adj3" fmla="val 19886"/>
              <a:gd name="adj4" fmla="val 43750"/>
            </a:avLst>
          </a:prstGeom>
          <a:solidFill>
            <a:schemeClr val="accent3">
              <a:lumMod val="7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68689" y="1474836"/>
            <a:ext cx="32412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 smtClean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64367" y="2142707"/>
            <a:ext cx="32412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 smtClean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23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97" y="186960"/>
            <a:ext cx="8702207" cy="29330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396" y="3119978"/>
            <a:ext cx="8702207" cy="294696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75658" y="27187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75658" y="320489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B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82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31" y="116731"/>
            <a:ext cx="6425613" cy="43479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250" y="1714180"/>
            <a:ext cx="91630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9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598" y="65405"/>
            <a:ext cx="6228275" cy="22789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b="17328"/>
          <a:stretch/>
        </p:blipFill>
        <p:spPr>
          <a:xfrm>
            <a:off x="1512445" y="2302274"/>
            <a:ext cx="6335851" cy="22926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b="16266"/>
          <a:stretch/>
        </p:blipFill>
        <p:spPr>
          <a:xfrm>
            <a:off x="1512445" y="4526656"/>
            <a:ext cx="6403121" cy="233134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54442" y="122749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54442" y="236716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B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54442" y="459488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41910" y="122749"/>
            <a:ext cx="53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1</a:t>
            </a:r>
            <a:r>
              <a:rPr lang="zh-CN" altLang="en-US" b="1" dirty="0" smtClean="0">
                <a:solidFill>
                  <a:srgbClr val="FF0000"/>
                </a:solidFill>
              </a:rPr>
              <a:t>口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37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186" y="2429040"/>
            <a:ext cx="6171478" cy="22424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186" y="4639459"/>
            <a:ext cx="6019334" cy="22104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186" y="192100"/>
            <a:ext cx="6029740" cy="22369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54186" y="2520847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B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54186" y="474856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06694" y="21862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29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12" y="0"/>
            <a:ext cx="5186724" cy="23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1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942" y="2123658"/>
            <a:ext cx="3017380" cy="14306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779" y="3905352"/>
            <a:ext cx="4531638" cy="22318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33" y="67213"/>
            <a:ext cx="4098940" cy="20268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/>
          <a:srcRect b="1905"/>
          <a:stretch/>
        </p:blipFill>
        <p:spPr>
          <a:xfrm>
            <a:off x="284421" y="2210854"/>
            <a:ext cx="4109235" cy="200600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932" y="4333655"/>
            <a:ext cx="4088109" cy="2014992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5546972" y="5526932"/>
            <a:ext cx="869102" cy="442268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stCxn id="10" idx="1"/>
          </p:cNvCxnSpPr>
          <p:nvPr/>
        </p:nvCxnSpPr>
        <p:spPr>
          <a:xfrm flipH="1" flipV="1">
            <a:off x="4213208" y="2093865"/>
            <a:ext cx="1461041" cy="3497836"/>
          </a:xfrm>
          <a:prstGeom prst="straightConnector1">
            <a:avLst/>
          </a:prstGeom>
          <a:ln w="952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7225553" y="5645918"/>
            <a:ext cx="660996" cy="459477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>
            <a:stCxn id="15" idx="2"/>
          </p:cNvCxnSpPr>
          <p:nvPr/>
        </p:nvCxnSpPr>
        <p:spPr>
          <a:xfrm flipH="1">
            <a:off x="4393042" y="5875657"/>
            <a:ext cx="2832511" cy="241194"/>
          </a:xfrm>
          <a:prstGeom prst="straightConnector1">
            <a:avLst/>
          </a:prstGeom>
          <a:ln w="952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48" idx="0"/>
            <a:endCxn id="40" idx="2"/>
          </p:cNvCxnSpPr>
          <p:nvPr/>
        </p:nvCxnSpPr>
        <p:spPr>
          <a:xfrm flipV="1">
            <a:off x="5049915" y="1619693"/>
            <a:ext cx="232152" cy="1388207"/>
          </a:xfrm>
          <a:prstGeom prst="straightConnector1">
            <a:avLst/>
          </a:prstGeom>
          <a:ln w="952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3982" y="278431"/>
            <a:ext cx="4428396" cy="3444697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786657" y="2246694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厕所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7860035" y="1970043"/>
            <a:ext cx="1288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餐厅、休闲区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871181" y="2523345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签到处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7886549" y="2839005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海报区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808251" y="3120816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展厅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871397" y="3420909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</a:rPr>
              <a:t>主会场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9"/>
          <a:srcRect r="20112"/>
          <a:stretch/>
        </p:blipFill>
        <p:spPr>
          <a:xfrm>
            <a:off x="4632430" y="388023"/>
            <a:ext cx="1299274" cy="123167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10"/>
          <a:srcRect r="20717"/>
          <a:stretch/>
        </p:blipFill>
        <p:spPr>
          <a:xfrm>
            <a:off x="6160261" y="392916"/>
            <a:ext cx="1347040" cy="1231670"/>
          </a:xfrm>
          <a:prstGeom prst="rect">
            <a:avLst/>
          </a:prstGeom>
        </p:spPr>
      </p:pic>
      <p:sp>
        <p:nvSpPr>
          <p:cNvPr id="48" name="椭圆 47"/>
          <p:cNvSpPr/>
          <p:nvPr/>
        </p:nvSpPr>
        <p:spPr>
          <a:xfrm>
            <a:off x="4853712" y="3007900"/>
            <a:ext cx="392405" cy="357518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5082754" y="2244482"/>
            <a:ext cx="392405" cy="357518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箭头连接符 51"/>
          <p:cNvCxnSpPr/>
          <p:nvPr/>
        </p:nvCxnSpPr>
        <p:spPr>
          <a:xfrm flipV="1">
            <a:off x="5423649" y="1624586"/>
            <a:ext cx="872982" cy="662407"/>
          </a:xfrm>
          <a:prstGeom prst="straightConnector1">
            <a:avLst/>
          </a:prstGeom>
          <a:ln w="952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51" idx="3"/>
          </p:cNvCxnSpPr>
          <p:nvPr/>
        </p:nvCxnSpPr>
        <p:spPr>
          <a:xfrm flipH="1">
            <a:off x="3810321" y="2549643"/>
            <a:ext cx="1329899" cy="664212"/>
          </a:xfrm>
          <a:prstGeom prst="straightConnector1">
            <a:avLst/>
          </a:prstGeom>
          <a:ln w="952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 rot="17698412">
            <a:off x="7707036" y="4871695"/>
            <a:ext cx="2055965" cy="717615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箭头连接符 64"/>
          <p:cNvCxnSpPr/>
          <p:nvPr/>
        </p:nvCxnSpPr>
        <p:spPr>
          <a:xfrm flipV="1">
            <a:off x="9305298" y="3604004"/>
            <a:ext cx="1267932" cy="1063597"/>
          </a:xfrm>
          <a:prstGeom prst="straightConnector1">
            <a:avLst/>
          </a:prstGeom>
          <a:ln w="952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48117" y="2340390"/>
            <a:ext cx="1288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u="sng" dirty="0" smtClean="0">
                <a:solidFill>
                  <a:srgbClr val="FF0000"/>
                </a:solidFill>
              </a:rPr>
              <a:t>9:30 – 10:00</a:t>
            </a:r>
            <a:endParaRPr lang="zh-CN" altLang="en-US" sz="1100" b="1" u="sng" dirty="0">
              <a:solidFill>
                <a:srgbClr val="FF0000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33104" y="202948"/>
            <a:ext cx="1288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u="sng" dirty="0" smtClean="0">
                <a:solidFill>
                  <a:srgbClr val="FF0000"/>
                </a:solidFill>
              </a:rPr>
              <a:t>8:00 – 9:15</a:t>
            </a:r>
            <a:endParaRPr lang="zh-CN" altLang="en-US" sz="1100" b="1" u="sng" dirty="0">
              <a:solidFill>
                <a:srgbClr val="FF0000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86537" y="4485516"/>
            <a:ext cx="1288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u="sng" dirty="0" smtClean="0">
                <a:solidFill>
                  <a:srgbClr val="FF0000"/>
                </a:solidFill>
              </a:rPr>
              <a:t>10:30 – 11:00</a:t>
            </a:r>
            <a:endParaRPr lang="zh-CN" altLang="en-US" sz="1100" b="1" u="sng" dirty="0">
              <a:solidFill>
                <a:srgbClr val="FF0000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586942" y="4056677"/>
            <a:ext cx="1288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u="sng" dirty="0" smtClean="0">
                <a:solidFill>
                  <a:srgbClr val="FF0000"/>
                </a:solidFill>
              </a:rPr>
              <a:t>7:00 – 13:00</a:t>
            </a:r>
            <a:endParaRPr lang="zh-CN" altLang="en-US" sz="1100" b="1" u="sng" dirty="0">
              <a:solidFill>
                <a:srgbClr val="FF0000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7508092" y="1649330"/>
            <a:ext cx="1288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u="sng" dirty="0" smtClean="0">
                <a:solidFill>
                  <a:srgbClr val="FF0000"/>
                </a:solidFill>
              </a:rPr>
              <a:t>12:00 – 12:40</a:t>
            </a:r>
            <a:endParaRPr lang="zh-CN" altLang="en-US" sz="1100" b="1" u="sng" dirty="0">
              <a:solidFill>
                <a:srgbClr val="FF0000"/>
              </a:solidFill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5290550" y="2920273"/>
            <a:ext cx="312643" cy="246157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箭头连接符 73"/>
          <p:cNvCxnSpPr>
            <a:stCxn id="73" idx="4"/>
            <a:endCxn id="15" idx="0"/>
          </p:cNvCxnSpPr>
          <p:nvPr/>
        </p:nvCxnSpPr>
        <p:spPr>
          <a:xfrm>
            <a:off x="5446872" y="3166430"/>
            <a:ext cx="2109179" cy="2479488"/>
          </a:xfrm>
          <a:prstGeom prst="straightConnector1">
            <a:avLst/>
          </a:prstGeom>
          <a:ln w="952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4102060" y="1869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070684" y="220052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B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100204" y="42982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19374" y="333753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296631" y="333319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11851914" y="333753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H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6521823" y="2053909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F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9054305" y="3905352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G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88" name="直接箭头连接符 87"/>
          <p:cNvCxnSpPr>
            <a:endCxn id="10" idx="0"/>
          </p:cNvCxnSpPr>
          <p:nvPr/>
        </p:nvCxnSpPr>
        <p:spPr>
          <a:xfrm>
            <a:off x="5076298" y="3356668"/>
            <a:ext cx="905225" cy="2170264"/>
          </a:xfrm>
          <a:prstGeom prst="straightConnector1">
            <a:avLst/>
          </a:prstGeom>
          <a:ln w="952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椭圆 89"/>
          <p:cNvSpPr/>
          <p:nvPr/>
        </p:nvSpPr>
        <p:spPr>
          <a:xfrm>
            <a:off x="5672796" y="2995641"/>
            <a:ext cx="312643" cy="246157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1" name="直接箭头连接符 90"/>
          <p:cNvCxnSpPr/>
          <p:nvPr/>
        </p:nvCxnSpPr>
        <p:spPr>
          <a:xfrm>
            <a:off x="5983502" y="3111758"/>
            <a:ext cx="2637984" cy="1625826"/>
          </a:xfrm>
          <a:prstGeom prst="straightConnector1">
            <a:avLst/>
          </a:prstGeom>
          <a:ln w="952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33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278956" y="132925"/>
            <a:ext cx="6037327" cy="3670520"/>
            <a:chOff x="445675" y="768404"/>
            <a:chExt cx="6337314" cy="487988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675" y="768404"/>
              <a:ext cx="6337314" cy="4879882"/>
            </a:xfrm>
            <a:prstGeom prst="rect">
              <a:avLst/>
            </a:prstGeom>
          </p:spPr>
        </p:pic>
        <p:sp>
          <p:nvSpPr>
            <p:cNvPr id="5" name="椭圆 4"/>
            <p:cNvSpPr/>
            <p:nvPr/>
          </p:nvSpPr>
          <p:spPr>
            <a:xfrm>
              <a:off x="3888122" y="2120793"/>
              <a:ext cx="1221762" cy="304474"/>
            </a:xfrm>
            <a:prstGeom prst="ellipse">
              <a:avLst/>
            </a:prstGeom>
            <a:noFill/>
            <a:ln w="3175">
              <a:solidFill>
                <a:srgbClr val="00206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 rot="18626079">
              <a:off x="860092" y="2017883"/>
              <a:ext cx="557337" cy="279454"/>
            </a:xfrm>
            <a:prstGeom prst="ellipse">
              <a:avLst/>
            </a:prstGeom>
            <a:noFill/>
            <a:ln w="3175">
              <a:solidFill>
                <a:srgbClr val="00206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21027075">
              <a:off x="1535916" y="1901265"/>
              <a:ext cx="954708" cy="294620"/>
            </a:xfrm>
            <a:prstGeom prst="ellipse">
              <a:avLst/>
            </a:prstGeom>
            <a:noFill/>
            <a:ln w="3175">
              <a:solidFill>
                <a:srgbClr val="00206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056097" y="2068283"/>
              <a:ext cx="2554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002060"/>
                  </a:solidFill>
                </a:rPr>
                <a:t>a</a:t>
              </a:r>
              <a:endParaRPr lang="zh-CN" altLang="en-US" sz="1600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59856" y="1824119"/>
              <a:ext cx="2554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002060"/>
                  </a:solidFill>
                </a:rPr>
                <a:t>b</a:t>
              </a:r>
              <a:endParaRPr lang="zh-CN" altLang="en-US" sz="1600" b="1" dirty="0">
                <a:solidFill>
                  <a:srgbClr val="00206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380733" y="1679243"/>
              <a:ext cx="2554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2060"/>
                  </a:solidFill>
                </a:rPr>
                <a:t>c</a:t>
              </a:r>
              <a:endParaRPr lang="zh-CN" altLang="en-US" sz="1600" b="1" dirty="0">
                <a:solidFill>
                  <a:srgbClr val="002060"/>
                </a:solidFill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353" y="3976680"/>
            <a:ext cx="3145743" cy="1512197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835064" y="964195"/>
            <a:ext cx="5652855" cy="1826503"/>
            <a:chOff x="6188927" y="1490702"/>
            <a:chExt cx="6112661" cy="206808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8927" y="1490702"/>
              <a:ext cx="6112661" cy="2068085"/>
            </a:xfrm>
            <a:prstGeom prst="rect">
              <a:avLst/>
            </a:prstGeom>
          </p:spPr>
        </p:pic>
        <p:sp>
          <p:nvSpPr>
            <p:cNvPr id="17" name="椭圆 16"/>
            <p:cNvSpPr/>
            <p:nvPr/>
          </p:nvSpPr>
          <p:spPr>
            <a:xfrm>
              <a:off x="7139504" y="2091791"/>
              <a:ext cx="403048" cy="630092"/>
            </a:xfrm>
            <a:prstGeom prst="ellipse">
              <a:avLst/>
            </a:prstGeom>
            <a:noFill/>
            <a:ln w="3175">
              <a:solidFill>
                <a:srgbClr val="00206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9305510" y="2655093"/>
              <a:ext cx="722154" cy="595253"/>
            </a:xfrm>
            <a:prstGeom prst="ellipse">
              <a:avLst/>
            </a:prstGeom>
            <a:noFill/>
            <a:ln w="3175">
              <a:solidFill>
                <a:srgbClr val="00206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7595204" y="1575314"/>
              <a:ext cx="784207" cy="1229358"/>
            </a:xfrm>
            <a:prstGeom prst="ellipse">
              <a:avLst/>
            </a:prstGeom>
            <a:noFill/>
            <a:ln w="3175">
              <a:solidFill>
                <a:srgbClr val="00206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078" y="1988052"/>
            <a:ext cx="5652855" cy="434185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947" y="3981771"/>
            <a:ext cx="1151151" cy="84527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1805" y="3956118"/>
            <a:ext cx="1210970" cy="87092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223" y="4964654"/>
            <a:ext cx="1256600" cy="92973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59" y="4979718"/>
            <a:ext cx="1210185" cy="91467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5734" y="1634815"/>
            <a:ext cx="1288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u="sng" dirty="0" smtClean="0">
                <a:solidFill>
                  <a:srgbClr val="FF0000"/>
                </a:solidFill>
              </a:rPr>
              <a:t>13:50 – 15:40</a:t>
            </a:r>
            <a:endParaRPr lang="zh-CN" altLang="en-US" sz="1100" b="1" u="sng" dirty="0">
              <a:solidFill>
                <a:srgbClr val="FF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60845" y="2335399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厕所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34223" y="2058748"/>
            <a:ext cx="1288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餐厅、休闲区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45369" y="2612050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签到处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60737" y="2927710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海报区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382439" y="3209521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展厅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510145" y="3508981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rgbClr val="FF0000"/>
                </a:solidFill>
              </a:rPr>
              <a:t>各分会场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88118" y="1660470"/>
            <a:ext cx="1288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u="sng" dirty="0" smtClean="0">
                <a:solidFill>
                  <a:srgbClr val="FF0000"/>
                </a:solidFill>
              </a:rPr>
              <a:t>15:30 – 16:40</a:t>
            </a:r>
            <a:endParaRPr lang="zh-CN" altLang="en-US" sz="1100" b="1" u="sng" dirty="0">
              <a:solidFill>
                <a:srgbClr val="FF0000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39679" y="3812889"/>
            <a:ext cx="1288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u="sng" dirty="0" smtClean="0">
                <a:solidFill>
                  <a:srgbClr val="FF0000"/>
                </a:solidFill>
              </a:rPr>
              <a:t>16:30 – 17:35</a:t>
            </a:r>
            <a:endParaRPr lang="zh-CN" altLang="en-US" sz="1100" b="1" u="sng" dirty="0">
              <a:solidFill>
                <a:srgbClr val="FF0000"/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 rot="1071598">
            <a:off x="3488134" y="4391217"/>
            <a:ext cx="298608" cy="858920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/>
          <p:cNvCxnSpPr>
            <a:stCxn id="40" idx="2"/>
          </p:cNvCxnSpPr>
          <p:nvPr/>
        </p:nvCxnSpPr>
        <p:spPr>
          <a:xfrm flipH="1" flipV="1">
            <a:off x="2550256" y="3647480"/>
            <a:ext cx="945073" cy="1127407"/>
          </a:xfrm>
          <a:prstGeom prst="straightConnector1">
            <a:avLst/>
          </a:prstGeom>
          <a:ln w="952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 rot="1071598">
            <a:off x="3901116" y="4927737"/>
            <a:ext cx="281300" cy="311874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箭头连接符 46"/>
          <p:cNvCxnSpPr/>
          <p:nvPr/>
        </p:nvCxnSpPr>
        <p:spPr>
          <a:xfrm flipV="1">
            <a:off x="4035009" y="1891304"/>
            <a:ext cx="2384757" cy="3038645"/>
          </a:xfrm>
          <a:prstGeom prst="straightConnector1">
            <a:avLst/>
          </a:prstGeom>
          <a:ln w="952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/>
        </p:nvSpPr>
        <p:spPr>
          <a:xfrm rot="1071598">
            <a:off x="4246723" y="4947246"/>
            <a:ext cx="281300" cy="311874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/>
          <p:cNvCxnSpPr>
            <a:stCxn id="50" idx="7"/>
          </p:cNvCxnSpPr>
          <p:nvPr/>
        </p:nvCxnSpPr>
        <p:spPr>
          <a:xfrm flipV="1">
            <a:off x="4515852" y="3690092"/>
            <a:ext cx="1953070" cy="1338643"/>
          </a:xfrm>
          <a:prstGeom prst="straightConnector1">
            <a:avLst/>
          </a:prstGeom>
          <a:ln w="952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5987470" y="8682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1701577" y="7275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B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840741" y="40147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1760766" y="182791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本框 57"/>
              <p:cNvSpPr txBox="1"/>
              <p:nvPr/>
            </p:nvSpPr>
            <p:spPr>
              <a:xfrm>
                <a:off x="1276661" y="3870658"/>
                <a:ext cx="3796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</m:oMath>
                  </m:oMathPara>
                </a14:m>
                <a:endParaRPr lang="zh-CN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661" y="3870658"/>
                <a:ext cx="379601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文本框 58"/>
              <p:cNvSpPr txBox="1"/>
              <p:nvPr/>
            </p:nvSpPr>
            <p:spPr>
              <a:xfrm>
                <a:off x="2704131" y="3884340"/>
                <a:ext cx="3796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zh-CN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131" y="3884340"/>
                <a:ext cx="379601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本框 59"/>
              <p:cNvSpPr txBox="1"/>
              <p:nvPr/>
            </p:nvSpPr>
            <p:spPr>
              <a:xfrm>
                <a:off x="1267616" y="4859458"/>
                <a:ext cx="3796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zh-CN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616" y="4859458"/>
                <a:ext cx="379601" cy="33855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本框 60"/>
              <p:cNvSpPr txBox="1"/>
              <p:nvPr/>
            </p:nvSpPr>
            <p:spPr>
              <a:xfrm>
                <a:off x="2689261" y="4827045"/>
                <a:ext cx="3796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zh-CN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261" y="4827045"/>
                <a:ext cx="379601" cy="33855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文本框 62"/>
          <p:cNvSpPr txBox="1"/>
          <p:nvPr/>
        </p:nvSpPr>
        <p:spPr>
          <a:xfrm>
            <a:off x="7583673" y="895506"/>
            <a:ext cx="243336" cy="254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002060"/>
                </a:solidFill>
              </a:rPr>
              <a:t>a</a:t>
            </a:r>
            <a:endParaRPr lang="zh-CN" altLang="en-US" sz="1600" b="1" dirty="0">
              <a:solidFill>
                <a:srgbClr val="00206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328808" y="819773"/>
            <a:ext cx="243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002060"/>
                </a:solidFill>
              </a:rPr>
              <a:t>b</a:t>
            </a:r>
            <a:endParaRPr lang="zh-CN" altLang="en-US" sz="1600" b="1" dirty="0">
              <a:solidFill>
                <a:srgbClr val="00206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9875406" y="1362699"/>
            <a:ext cx="243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002060"/>
                </a:solidFill>
              </a:rPr>
              <a:t>c</a:t>
            </a:r>
            <a:endParaRPr lang="zh-CN" altLang="en-US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13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78" y="648604"/>
            <a:ext cx="9434424" cy="538336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824422" y="64860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43504" y="64860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B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24422" y="288337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82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31" y="435410"/>
            <a:ext cx="3834333" cy="52714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51" y="282615"/>
            <a:ext cx="3780544" cy="29493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16" y="3071159"/>
            <a:ext cx="4041362" cy="31641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7916" y="2784826"/>
            <a:ext cx="3950234" cy="30970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0592" y="1757295"/>
            <a:ext cx="4227620" cy="33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34" y="1167973"/>
            <a:ext cx="4975245" cy="14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4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224413" y="297773"/>
            <a:ext cx="6795010" cy="2954534"/>
            <a:chOff x="311408" y="681974"/>
            <a:chExt cx="6795010" cy="295453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408" y="681974"/>
              <a:ext cx="6795010" cy="2954534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939895">
              <a:off x="4624213" y="3022585"/>
              <a:ext cx="150502" cy="244057"/>
            </a:xfrm>
            <a:prstGeom prst="rect">
              <a:avLst/>
            </a:prstGeom>
          </p:spPr>
        </p:pic>
        <p:cxnSp>
          <p:nvCxnSpPr>
            <p:cNvPr id="8" name="直接箭头连接符 7"/>
            <p:cNvCxnSpPr/>
            <p:nvPr/>
          </p:nvCxnSpPr>
          <p:spPr>
            <a:xfrm flipV="1">
              <a:off x="4694945" y="1728908"/>
              <a:ext cx="2120793" cy="1191025"/>
            </a:xfrm>
            <a:prstGeom prst="straightConnector1">
              <a:avLst/>
            </a:prstGeom>
            <a:ln w="9525">
              <a:solidFill>
                <a:srgbClr val="FF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939895">
              <a:off x="6890711" y="1676599"/>
              <a:ext cx="150502" cy="244057"/>
            </a:xfrm>
            <a:prstGeom prst="rect">
              <a:avLst/>
            </a:prstGeom>
          </p:spPr>
        </p:pic>
        <p:cxnSp>
          <p:nvCxnSpPr>
            <p:cNvPr id="12" name="直接箭头连接符 11"/>
            <p:cNvCxnSpPr/>
            <p:nvPr/>
          </p:nvCxnSpPr>
          <p:spPr>
            <a:xfrm flipH="1" flipV="1">
              <a:off x="4694946" y="1481740"/>
              <a:ext cx="2036267" cy="173869"/>
            </a:xfrm>
            <a:prstGeom prst="straightConnector1">
              <a:avLst/>
            </a:prstGeom>
            <a:ln w="9525">
              <a:solidFill>
                <a:srgbClr val="FF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407995" y="1655609"/>
              <a:ext cx="1244072" cy="419080"/>
            </a:xfrm>
            <a:prstGeom prst="ellipse">
              <a:avLst/>
            </a:prstGeom>
            <a:noFill/>
            <a:ln w="3175">
              <a:solidFill>
                <a:srgbClr val="00206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619180" y="1152605"/>
              <a:ext cx="599354" cy="922084"/>
            </a:xfrm>
            <a:prstGeom prst="ellipse">
              <a:avLst/>
            </a:prstGeom>
            <a:noFill/>
            <a:ln w="3175">
              <a:solidFill>
                <a:srgbClr val="00206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07995" y="3048324"/>
              <a:ext cx="8348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200" b="1">
                  <a:solidFill>
                    <a:srgbClr val="FF0000"/>
                  </a:solidFill>
                </a:defRPr>
              </a:lvl1pPr>
            </a:lstStyle>
            <a:p>
              <a:r>
                <a:rPr lang="zh-CN" altLang="en-US" dirty="0"/>
                <a:t>签到处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07994" y="3287632"/>
              <a:ext cx="8348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200" b="1">
                  <a:solidFill>
                    <a:srgbClr val="FF0000"/>
                  </a:solidFill>
                </a:defRPr>
              </a:lvl1pPr>
            </a:lstStyle>
            <a:p>
              <a:r>
                <a:rPr lang="en-US" altLang="zh-CN" dirty="0" smtClean="0"/>
                <a:t>room6</a:t>
              </a:r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0" y="1940219"/>
            <a:ext cx="1288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u="sng" dirty="0" smtClean="0">
                <a:solidFill>
                  <a:srgbClr val="FF0000"/>
                </a:solidFill>
              </a:rPr>
              <a:t>7:01 – 7:57</a:t>
            </a:r>
            <a:endParaRPr lang="zh-CN" altLang="en-US" sz="1100" b="1" u="sng" dirty="0">
              <a:solidFill>
                <a:srgbClr val="FF0000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466" y="2152397"/>
            <a:ext cx="2272380" cy="234641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93" y="3259991"/>
            <a:ext cx="5058665" cy="222933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847" y="4569589"/>
            <a:ext cx="1141968" cy="808598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24413" y="305833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464020" y="200873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B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17429" y="329878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4621727" y="1232838"/>
            <a:ext cx="2218454" cy="1886426"/>
          </a:xfrm>
          <a:prstGeom prst="straightConnector1">
            <a:avLst/>
          </a:prstGeom>
          <a:ln w="952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 flipV="1">
            <a:off x="5202091" y="4697687"/>
            <a:ext cx="810756" cy="56659"/>
          </a:xfrm>
          <a:prstGeom prst="straightConnector1">
            <a:avLst/>
          </a:prstGeom>
          <a:ln w="952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-9784" y="4973888"/>
            <a:ext cx="1288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u="sng" dirty="0" smtClean="0">
                <a:solidFill>
                  <a:srgbClr val="FF0000"/>
                </a:solidFill>
              </a:rPr>
              <a:t>7:00 – 18:00</a:t>
            </a:r>
            <a:endParaRPr lang="zh-CN" altLang="en-US" sz="11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83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7" y="576302"/>
            <a:ext cx="4743329" cy="37190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890" y="587902"/>
            <a:ext cx="5778998" cy="28757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422" y="3569434"/>
            <a:ext cx="4666770" cy="260318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9919" y="4517012"/>
            <a:ext cx="2790825" cy="15430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1952" y="3198095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签到处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55177" y="3723683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主会场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2796" y="2921096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 smtClean="0"/>
              <a:t>展厅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59636" y="2668723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 smtClean="0"/>
              <a:t>海报区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59635" y="2408666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 smtClean="0"/>
              <a:t>服务台</a:t>
            </a:r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1972235" y="2277612"/>
            <a:ext cx="1652885" cy="271090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5400000">
            <a:off x="4397327" y="3294223"/>
            <a:ext cx="298608" cy="858920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5596897">
            <a:off x="3631057" y="2803777"/>
            <a:ext cx="298608" cy="858920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rot="5400000">
            <a:off x="3088157" y="2462635"/>
            <a:ext cx="298608" cy="858920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89840" y="3446227"/>
            <a:ext cx="834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en-US" altLang="zh-CN" sz="1400" dirty="0" smtClean="0"/>
              <a:t>room6</a:t>
            </a:r>
            <a:endParaRPr lang="zh-CN" altLang="en-US" sz="1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-222672" y="2037413"/>
            <a:ext cx="1288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u="sng" dirty="0" smtClean="0">
                <a:solidFill>
                  <a:srgbClr val="FF0000"/>
                </a:solidFill>
              </a:rPr>
              <a:t>7:00 – 8:35</a:t>
            </a:r>
            <a:endParaRPr lang="zh-CN" altLang="en-US" sz="1100" b="1" u="sng" dirty="0">
              <a:solidFill>
                <a:srgbClr val="FF0000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820656" y="1100673"/>
            <a:ext cx="1627890" cy="2097421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2870786">
            <a:off x="9389435" y="2441210"/>
            <a:ext cx="1291823" cy="706932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5098980" y="3095240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 smtClean="0"/>
              <a:t>各分会场</a:t>
            </a:r>
            <a:endParaRPr lang="zh-CN" altLang="en-US" dirty="0"/>
          </a:p>
        </p:txBody>
      </p:sp>
      <p:cxnSp>
        <p:nvCxnSpPr>
          <p:cNvPr id="28" name="曲线连接符 27"/>
          <p:cNvCxnSpPr>
            <a:stCxn id="11" idx="1"/>
            <a:endCxn id="11" idx="0"/>
          </p:cNvCxnSpPr>
          <p:nvPr/>
        </p:nvCxnSpPr>
        <p:spPr>
          <a:xfrm rot="10800000" flipH="1">
            <a:off x="1519918" y="4517013"/>
            <a:ext cx="1395413" cy="771525"/>
          </a:xfrm>
          <a:prstGeom prst="curvedConnector4">
            <a:avLst>
              <a:gd name="adj1" fmla="val -16382"/>
              <a:gd name="adj2" fmla="val 114691"/>
            </a:avLst>
          </a:prstGeom>
          <a:ln>
            <a:solidFill>
              <a:srgbClr val="FF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519917" y="4476214"/>
            <a:ext cx="834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 smtClean="0"/>
              <a:t>拖动合并节点</a:t>
            </a:r>
            <a:endParaRPr lang="zh-CN" altLang="en-US" dirty="0"/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4142522" y="5086830"/>
            <a:ext cx="1021149" cy="10788"/>
          </a:xfrm>
          <a:prstGeom prst="straightConnector1">
            <a:avLst/>
          </a:prstGeom>
          <a:ln w="952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4235681" y="5117174"/>
            <a:ext cx="8348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 smtClean="0"/>
              <a:t>取三天人数</a:t>
            </a:r>
            <a:r>
              <a:rPr lang="zh-CN" altLang="en-US" sz="1400" dirty="0" smtClean="0"/>
              <a:t>交集</a:t>
            </a:r>
            <a:endParaRPr lang="zh-CN" altLang="en-US" sz="1400" dirty="0"/>
          </a:p>
        </p:txBody>
      </p:sp>
      <p:sp>
        <p:nvSpPr>
          <p:cNvPr id="35" name="文本框 34"/>
          <p:cNvSpPr txBox="1"/>
          <p:nvPr/>
        </p:nvSpPr>
        <p:spPr>
          <a:xfrm>
            <a:off x="7202339" y="3699414"/>
            <a:ext cx="1160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D1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D2</a:t>
            </a:r>
            <a:r>
              <a:rPr lang="zh-CN" altLang="en-US" dirty="0" smtClean="0"/>
              <a:t>交集</a:t>
            </a:r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7202339" y="4732525"/>
            <a:ext cx="1160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D2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D3</a:t>
            </a:r>
            <a:r>
              <a:rPr lang="zh-CN" altLang="en-US" dirty="0" smtClean="0"/>
              <a:t>交集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8759341" y="4228225"/>
            <a:ext cx="1160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 smtClean="0"/>
              <a:t>三天人员交集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66877" y="57080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777249" y="731341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B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209900" y="346375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91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22802"/>
          <a:stretch/>
        </p:blipFill>
        <p:spPr>
          <a:xfrm>
            <a:off x="597948" y="213302"/>
            <a:ext cx="3668733" cy="31833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48" y="3471074"/>
            <a:ext cx="4020156" cy="24613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204" y="190250"/>
            <a:ext cx="6249160" cy="45833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l="1718"/>
          <a:stretch/>
        </p:blipFill>
        <p:spPr>
          <a:xfrm>
            <a:off x="8314123" y="3755642"/>
            <a:ext cx="3465497" cy="17006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08857" y="2846084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签到处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39912" y="2558995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 smtClean="0"/>
              <a:t>展厅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04882" y="2285280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room5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735938" y="2055201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 smtClean="0"/>
              <a:t>服务台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86016" y="3119799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room6</a:t>
            </a:r>
            <a:endParaRPr lang="zh-CN" altLang="en-US" sz="1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345946" y="1719182"/>
            <a:ext cx="1288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u="sng" dirty="0" smtClean="0">
                <a:solidFill>
                  <a:srgbClr val="FF0000"/>
                </a:solidFill>
              </a:rPr>
              <a:t>8:00 – 11:15</a:t>
            </a:r>
            <a:endParaRPr lang="zh-CN" altLang="en-US" sz="1100" b="1" u="sng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7948" y="4768875"/>
            <a:ext cx="1288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u="sng" dirty="0" smtClean="0">
                <a:solidFill>
                  <a:srgbClr val="FF0000"/>
                </a:solidFill>
              </a:rPr>
              <a:t>8:00 – 11:15</a:t>
            </a:r>
            <a:endParaRPr lang="zh-CN" altLang="en-US" sz="1100" b="1" u="sng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16988" y="2201395"/>
            <a:ext cx="1288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u="sng" dirty="0" smtClean="0">
                <a:solidFill>
                  <a:srgbClr val="FF0000"/>
                </a:solidFill>
              </a:rPr>
              <a:t>10:23 – 11:17</a:t>
            </a:r>
            <a:endParaRPr lang="zh-CN" altLang="en-US" sz="1100" b="1" u="sng" dirty="0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20524" y="3718897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签到处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951579" y="3385704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 smtClean="0"/>
              <a:t>展厅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5016549" y="3004413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room5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5047605" y="2697494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 smtClean="0"/>
              <a:t>服务台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4997683" y="4054084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room6</a:t>
            </a:r>
            <a:endParaRPr lang="zh-CN" altLang="en-US" sz="1400" dirty="0"/>
          </a:p>
        </p:txBody>
      </p:sp>
      <p:sp>
        <p:nvSpPr>
          <p:cNvPr id="29" name="文本框 28"/>
          <p:cNvSpPr txBox="1"/>
          <p:nvPr/>
        </p:nvSpPr>
        <p:spPr>
          <a:xfrm>
            <a:off x="4997683" y="4401465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room3</a:t>
            </a:r>
            <a:endParaRPr lang="zh-CN" altLang="en-US" sz="1400" dirty="0"/>
          </a:p>
        </p:txBody>
      </p:sp>
      <p:sp>
        <p:nvSpPr>
          <p:cNvPr id="30" name="文本框 29"/>
          <p:cNvSpPr txBox="1"/>
          <p:nvPr/>
        </p:nvSpPr>
        <p:spPr>
          <a:xfrm>
            <a:off x="824732" y="5731713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room6</a:t>
            </a:r>
            <a:endParaRPr lang="zh-CN" altLang="en-US" sz="1400" dirty="0"/>
          </a:p>
        </p:txBody>
      </p:sp>
      <p:sp>
        <p:nvSpPr>
          <p:cNvPr id="31" name="文本框 30"/>
          <p:cNvSpPr txBox="1"/>
          <p:nvPr/>
        </p:nvSpPr>
        <p:spPr>
          <a:xfrm>
            <a:off x="852301" y="5204440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room5</a:t>
            </a:r>
            <a:endParaRPr lang="zh-CN" altLang="en-US" dirty="0"/>
          </a:p>
        </p:txBody>
      </p:sp>
      <p:sp>
        <p:nvSpPr>
          <p:cNvPr id="33" name="椭圆 32"/>
          <p:cNvSpPr/>
          <p:nvPr/>
        </p:nvSpPr>
        <p:spPr>
          <a:xfrm rot="4438622">
            <a:off x="1138555" y="5508650"/>
            <a:ext cx="1155820" cy="213524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5400000">
            <a:off x="2588837" y="5292369"/>
            <a:ext cx="939864" cy="492825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3375581" y="4838943"/>
            <a:ext cx="1434623" cy="509144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5400000">
            <a:off x="6935929" y="3361370"/>
            <a:ext cx="482982" cy="2080190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2873888" y="3965901"/>
            <a:ext cx="609270" cy="365182"/>
          </a:xfrm>
          <a:prstGeom prst="ellipse">
            <a:avLst/>
          </a:prstGeom>
          <a:noFill/>
          <a:ln w="3175">
            <a:solidFill>
              <a:srgbClr val="00206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85292" y="1518750"/>
            <a:ext cx="1606748" cy="297433"/>
          </a:xfrm>
          <a:prstGeom prst="ellipse">
            <a:avLst/>
          </a:prstGeom>
          <a:noFill/>
          <a:ln w="3175">
            <a:solidFill>
              <a:srgbClr val="00206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2559535">
            <a:off x="8115971" y="1192443"/>
            <a:ext cx="1426546" cy="652613"/>
          </a:xfrm>
          <a:prstGeom prst="ellipse">
            <a:avLst/>
          </a:prstGeom>
          <a:noFill/>
          <a:ln w="3175">
            <a:solidFill>
              <a:srgbClr val="00206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/>
          <p:cNvCxnSpPr/>
          <p:nvPr/>
        </p:nvCxnSpPr>
        <p:spPr>
          <a:xfrm>
            <a:off x="7503314" y="4409800"/>
            <a:ext cx="3860863" cy="166617"/>
          </a:xfrm>
          <a:prstGeom prst="straightConnector1">
            <a:avLst/>
          </a:prstGeom>
          <a:ln w="952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002078" y="4232368"/>
            <a:ext cx="83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48</a:t>
            </a:r>
            <a:r>
              <a:rPr lang="zh-CN" altLang="en-US" dirty="0" smtClean="0"/>
              <a:t>人</a:t>
            </a:r>
            <a:endParaRPr lang="zh-CN" altLang="en-US" sz="1400" dirty="0"/>
          </a:p>
        </p:txBody>
      </p:sp>
      <p:sp>
        <p:nvSpPr>
          <p:cNvPr id="44" name="椭圆 43"/>
          <p:cNvSpPr/>
          <p:nvPr/>
        </p:nvSpPr>
        <p:spPr>
          <a:xfrm rot="5400000">
            <a:off x="8176079" y="1245162"/>
            <a:ext cx="656794" cy="3092480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4840428" y="21759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B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97948" y="201873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90473" y="341419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57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3266</TotalTime>
  <Words>290</Words>
  <Application>Microsoft Office PowerPoint</Application>
  <PresentationFormat>宽屏</PresentationFormat>
  <Paragraphs>199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宋体</vt:lpstr>
      <vt:lpstr>Arial</vt:lpstr>
      <vt:lpstr>Calibri</vt:lpstr>
      <vt:lpstr>Calibri Light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Jackie</dc:creator>
  <cp:lastModifiedBy>Jackie</cp:lastModifiedBy>
  <cp:revision>51</cp:revision>
  <dcterms:created xsi:type="dcterms:W3CDTF">2019-06-07T13:52:15Z</dcterms:created>
  <dcterms:modified xsi:type="dcterms:W3CDTF">2019-06-09T20:33:43Z</dcterms:modified>
</cp:coreProperties>
</file>